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1"/>
  </p:notesMasterIdLst>
  <p:sldIdLst>
    <p:sldId id="346" r:id="rId2"/>
    <p:sldId id="620" r:id="rId3"/>
    <p:sldId id="622" r:id="rId4"/>
    <p:sldId id="639" r:id="rId5"/>
    <p:sldId id="456" r:id="rId6"/>
    <p:sldId id="463" r:id="rId7"/>
    <p:sldId id="478" r:id="rId8"/>
    <p:sldId id="699" r:id="rId9"/>
    <p:sldId id="640" r:id="rId10"/>
    <p:sldId id="638" r:id="rId11"/>
    <p:sldId id="653" r:id="rId12"/>
    <p:sldId id="660" r:id="rId13"/>
    <p:sldId id="661" r:id="rId14"/>
    <p:sldId id="663" r:id="rId15"/>
    <p:sldId id="667" r:id="rId16"/>
    <p:sldId id="668" r:id="rId17"/>
    <p:sldId id="684" r:id="rId18"/>
    <p:sldId id="669" r:id="rId19"/>
    <p:sldId id="672" r:id="rId20"/>
    <p:sldId id="676" r:id="rId21"/>
    <p:sldId id="682" r:id="rId22"/>
    <p:sldId id="685" r:id="rId23"/>
    <p:sldId id="677" r:id="rId24"/>
    <p:sldId id="679" r:id="rId25"/>
    <p:sldId id="680" r:id="rId26"/>
    <p:sldId id="681" r:id="rId27"/>
    <p:sldId id="688" r:id="rId28"/>
    <p:sldId id="690" r:id="rId29"/>
    <p:sldId id="700" r:id="rId30"/>
    <p:sldId id="701" r:id="rId31"/>
    <p:sldId id="704" r:id="rId32"/>
    <p:sldId id="721" r:id="rId33"/>
    <p:sldId id="705" r:id="rId34"/>
    <p:sldId id="706" r:id="rId35"/>
    <p:sldId id="707" r:id="rId36"/>
    <p:sldId id="723" r:id="rId37"/>
    <p:sldId id="709" r:id="rId38"/>
    <p:sldId id="710" r:id="rId39"/>
    <p:sldId id="712" r:id="rId40"/>
    <p:sldId id="725" r:id="rId41"/>
    <p:sldId id="713" r:id="rId42"/>
    <p:sldId id="727" r:id="rId43"/>
    <p:sldId id="715" r:id="rId44"/>
    <p:sldId id="729" r:id="rId45"/>
    <p:sldId id="2544" r:id="rId46"/>
    <p:sldId id="730" r:id="rId47"/>
    <p:sldId id="717" r:id="rId48"/>
    <p:sldId id="718" r:id="rId49"/>
    <p:sldId id="731" r:id="rId50"/>
    <p:sldId id="732" r:id="rId51"/>
    <p:sldId id="741" r:id="rId52"/>
    <p:sldId id="740" r:id="rId53"/>
    <p:sldId id="737" r:id="rId54"/>
    <p:sldId id="738" r:id="rId55"/>
    <p:sldId id="739" r:id="rId56"/>
    <p:sldId id="747" r:id="rId57"/>
    <p:sldId id="748" r:id="rId58"/>
    <p:sldId id="749" r:id="rId59"/>
    <p:sldId id="751" r:id="rId60"/>
    <p:sldId id="752" r:id="rId61"/>
    <p:sldId id="754" r:id="rId62"/>
    <p:sldId id="760" r:id="rId63"/>
    <p:sldId id="755" r:id="rId64"/>
    <p:sldId id="2543" r:id="rId65"/>
    <p:sldId id="761" r:id="rId66"/>
    <p:sldId id="757" r:id="rId67"/>
    <p:sldId id="762" r:id="rId68"/>
    <p:sldId id="788" r:id="rId69"/>
    <p:sldId id="763" r:id="rId70"/>
    <p:sldId id="2555" r:id="rId71"/>
    <p:sldId id="789" r:id="rId72"/>
    <p:sldId id="764" r:id="rId73"/>
    <p:sldId id="765" r:id="rId74"/>
    <p:sldId id="766" r:id="rId75"/>
    <p:sldId id="767" r:id="rId76"/>
    <p:sldId id="768" r:id="rId77"/>
    <p:sldId id="769" r:id="rId78"/>
    <p:sldId id="2556" r:id="rId79"/>
    <p:sldId id="790" r:id="rId80"/>
    <p:sldId id="770" r:id="rId81"/>
    <p:sldId id="771" r:id="rId82"/>
    <p:sldId id="2557" r:id="rId83"/>
    <p:sldId id="2558" r:id="rId84"/>
    <p:sldId id="772" r:id="rId85"/>
    <p:sldId id="773" r:id="rId86"/>
    <p:sldId id="774" r:id="rId87"/>
    <p:sldId id="775" r:id="rId88"/>
    <p:sldId id="776" r:id="rId89"/>
    <p:sldId id="777" r:id="rId90"/>
    <p:sldId id="778" r:id="rId91"/>
    <p:sldId id="2552" r:id="rId92"/>
    <p:sldId id="791" r:id="rId93"/>
    <p:sldId id="779" r:id="rId94"/>
    <p:sldId id="780" r:id="rId95"/>
    <p:sldId id="781" r:id="rId96"/>
    <p:sldId id="809" r:id="rId97"/>
    <p:sldId id="782" r:id="rId98"/>
    <p:sldId id="783" r:id="rId99"/>
    <p:sldId id="784" r:id="rId100"/>
    <p:sldId id="785" r:id="rId101"/>
    <p:sldId id="786" r:id="rId102"/>
    <p:sldId id="787" r:id="rId103"/>
    <p:sldId id="792" r:id="rId104"/>
    <p:sldId id="793" r:id="rId105"/>
    <p:sldId id="794" r:id="rId106"/>
    <p:sldId id="795" r:id="rId107"/>
    <p:sldId id="796" r:id="rId108"/>
    <p:sldId id="797" r:id="rId109"/>
    <p:sldId id="798" r:id="rId110"/>
    <p:sldId id="799" r:id="rId111"/>
    <p:sldId id="800" r:id="rId112"/>
    <p:sldId id="801" r:id="rId113"/>
    <p:sldId id="802" r:id="rId114"/>
    <p:sldId id="803" r:id="rId115"/>
    <p:sldId id="804" r:id="rId116"/>
    <p:sldId id="805" r:id="rId117"/>
    <p:sldId id="2562" r:id="rId118"/>
    <p:sldId id="810" r:id="rId119"/>
    <p:sldId id="806" r:id="rId120"/>
    <p:sldId id="807" r:id="rId121"/>
    <p:sldId id="808" r:id="rId122"/>
    <p:sldId id="811" r:id="rId123"/>
    <p:sldId id="812" r:id="rId124"/>
    <p:sldId id="813" r:id="rId125"/>
    <p:sldId id="814" r:id="rId126"/>
    <p:sldId id="815" r:id="rId127"/>
    <p:sldId id="816" r:id="rId128"/>
    <p:sldId id="817" r:id="rId129"/>
    <p:sldId id="2563" r:id="rId130"/>
    <p:sldId id="2554" r:id="rId131"/>
    <p:sldId id="746" r:id="rId132"/>
    <p:sldId id="835" r:id="rId133"/>
    <p:sldId id="2564" r:id="rId134"/>
    <p:sldId id="834" r:id="rId135"/>
    <p:sldId id="2565" r:id="rId136"/>
    <p:sldId id="836" r:id="rId137"/>
    <p:sldId id="837" r:id="rId138"/>
    <p:sldId id="2566" r:id="rId139"/>
    <p:sldId id="859" r:id="rId140"/>
    <p:sldId id="838" r:id="rId141"/>
    <p:sldId id="839" r:id="rId142"/>
    <p:sldId id="841" r:id="rId143"/>
    <p:sldId id="842" r:id="rId144"/>
    <p:sldId id="845" r:id="rId145"/>
    <p:sldId id="840" r:id="rId146"/>
    <p:sldId id="843" r:id="rId147"/>
    <p:sldId id="844" r:id="rId148"/>
    <p:sldId id="846" r:id="rId149"/>
    <p:sldId id="847" r:id="rId150"/>
    <p:sldId id="848" r:id="rId151"/>
    <p:sldId id="849" r:id="rId152"/>
    <p:sldId id="850" r:id="rId153"/>
    <p:sldId id="2568" r:id="rId154"/>
    <p:sldId id="577" r:id="rId155"/>
    <p:sldId id="578" r:id="rId156"/>
    <p:sldId id="579" r:id="rId157"/>
    <p:sldId id="854" r:id="rId158"/>
    <p:sldId id="855" r:id="rId159"/>
    <p:sldId id="581" r:id="rId160"/>
    <p:sldId id="856" r:id="rId161"/>
    <p:sldId id="867" r:id="rId162"/>
    <p:sldId id="582" r:id="rId163"/>
    <p:sldId id="879" r:id="rId164"/>
    <p:sldId id="880" r:id="rId165"/>
    <p:sldId id="587" r:id="rId166"/>
    <p:sldId id="868" r:id="rId167"/>
    <p:sldId id="869" r:id="rId168"/>
    <p:sldId id="881" r:id="rId169"/>
    <p:sldId id="345" r:id="rId170"/>
  </p:sldIdLst>
  <p:sldSz cx="12192000" cy="6858000"/>
  <p:notesSz cx="6858000" cy="9144000"/>
  <p:embeddedFontLst>
    <p:embeddedFont>
      <p:font typeface="Calibri" panose="020F0502020204030204" pitchFamily="34" charset="0"/>
      <p:regular r:id="rId172"/>
      <p:bold r:id="rId173"/>
      <p:italic r:id="rId174"/>
      <p:boldItalic r:id="rId175"/>
    </p:embeddedFont>
    <p:embeddedFont>
      <p:font typeface="Consolas" panose="020B0609020204030204" pitchFamily="49" charset="0"/>
      <p:regular r:id="rId176"/>
      <p:bold r:id="rId177"/>
      <p:italic r:id="rId178"/>
      <p:boldItalic r:id="rId179"/>
    </p:embeddedFont>
    <p:embeddedFont>
      <p:font typeface="Mosk Bold 700" panose="02000506000000020004" pitchFamily="2" charset="0"/>
      <p:bold r:id="rId180"/>
    </p:embeddedFont>
    <p:embeddedFont>
      <p:font typeface="ROKAF SLAB SERIF MEDIUM" panose="020B0600000101010101" pitchFamily="50" charset="-127"/>
      <p:regular r:id="rId181"/>
    </p:embeddedFont>
    <p:embeddedFont>
      <p:font typeface="강한공군체 Medium" panose="020B0600000101010101" pitchFamily="50" charset="-127"/>
      <p:regular r:id="rId182"/>
    </p:embeddedFont>
    <p:embeddedFont>
      <p:font typeface="맑은 고딕" panose="020B0503020000020004" pitchFamily="50" charset="-127"/>
      <p:regular r:id="rId183"/>
      <p:bold r:id="rId1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3.fntdata"/><Relationship Id="rId179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9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시작 방향이 다른 점 </a:t>
            </a:r>
            <a:r>
              <a:rPr lang="ko-KR" altLang="en-US" dirty="0" err="1"/>
              <a:t>알려드리기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35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89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heartfelt-stroopwafel-c50d55.netlify.app/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amsung.com/kr/" TargetMode="External"/><Relationship Id="rId2" Type="http://schemas.openxmlformats.org/officeDocument/2006/relationships/hyperlink" Target="https://www.kakaomobil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naver.com/" TargetMode="Externa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dWnD6VqLAs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hyperlink" Target="https://gs.statcounter.com/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404EB-C3F6-4191-EB8D-3A530ED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1062492"/>
            <a:ext cx="10429592" cy="47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61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93C06-E976-9BE0-94B5-9550B73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22" y="1765118"/>
            <a:ext cx="8716756" cy="3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71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1DDB-C1CA-619D-448E-89FEFDD1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6" y="1481774"/>
            <a:ext cx="7325868" cy="38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5B3AD-7BCD-F238-A88A-7715EC53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5" y="306125"/>
            <a:ext cx="10491792" cy="6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91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1F328-9C27-A654-686A-4BE0F065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547"/>
            <a:ext cx="10755086" cy="56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49070-3B05-B1AB-0BF8-C93D161C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3" y="1005258"/>
            <a:ext cx="10842473" cy="4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568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9F88-0750-0EA8-5942-BC80774C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15" y="621340"/>
            <a:ext cx="7600169" cy="5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15092F-4D48-CF2F-6AD1-972D6990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0" y="379885"/>
            <a:ext cx="10544856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54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C811B-5261-88E1-159D-4ED950A7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743905"/>
            <a:ext cx="11038720" cy="5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50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947FF-8F8D-957E-7747-5440770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66858"/>
            <a:ext cx="11059886" cy="5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190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D1478-174B-D6D1-0EEB-BEB23229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ko-KR" altLang="en-US" dirty="0"/>
              <a:t>사용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6D851E-E64F-68C6-C9CB-A2B238CB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92" y="1328391"/>
            <a:ext cx="7557322" cy="49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77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Margin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769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EF80D-29BA-EB31-BD7B-1120DB9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0" y="563505"/>
            <a:ext cx="9973120" cy="57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6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B37A5B-94C7-597D-43F8-21B5CFF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90" y="915425"/>
            <a:ext cx="9044020" cy="50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3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flex</a:t>
            </a:r>
            <a:r>
              <a:rPr lang="ko-KR" altLang="en-US" dirty="0"/>
              <a:t> 로 헤더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CDF04F-B56D-AF77-9B43-AF35B5AC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9" y="1328391"/>
            <a:ext cx="9826171" cy="678926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3A75905-64B4-8314-833C-4D3A7321D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2177143"/>
            <a:ext cx="10830017" cy="4383456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3"/>
              </a:rPr>
              <a:t>https://heartfelt-stroopwafel-c50d55.netlify.app/</a:t>
            </a:r>
            <a:endParaRPr lang="en-US" altLang="ko-KR" dirty="0"/>
          </a:p>
          <a:p>
            <a:r>
              <a:rPr lang="ko-KR" altLang="en-US" dirty="0"/>
              <a:t>위의 사이트와 똑같은 헤더를 만들어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질문 대환영 입니다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꼼수는 피해 주세요 </a:t>
            </a:r>
            <a:r>
              <a:rPr lang="en-US" altLang="ko-KR" dirty="0">
                <a:sym typeface="Wingdings" panose="05000000000000000000" pitchFamily="2" charset="2"/>
              </a:rPr>
              <a:t>;)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29417-C6A1-CB5C-9A08-2E93F5053BC8}"/>
              </a:ext>
            </a:extLst>
          </p:cNvPr>
          <p:cNvSpPr txBox="1"/>
          <p:nvPr/>
        </p:nvSpPr>
        <p:spPr>
          <a:xfrm>
            <a:off x="4801054" y="3877526"/>
            <a:ext cx="3666671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41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9A9E1-F307-4950-D167-5899E283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" y="1221459"/>
            <a:ext cx="10857390" cy="4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3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(Transition)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980B5-8B14-1BD3-A80B-CF08611E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09246"/>
            <a:ext cx="10715625" cy="40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88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E74ED5-7590-C0FA-552A-BEC9AE6F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5" y="1690531"/>
            <a:ext cx="7627069" cy="34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79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569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8EB127-6ED3-7A3D-6D00-92EF25FA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79" y="1480015"/>
            <a:ext cx="7730242" cy="38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00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width, height;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64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9BD0BA-1F12-FBF4-1677-08315AB1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41011"/>
            <a:ext cx="10572750" cy="57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31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0808BD-2CA9-ED83-0A2C-3EBD83C7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45" y="1748862"/>
            <a:ext cx="6487510" cy="33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 err="1"/>
              <a:t>트랜지션</a:t>
            </a:r>
            <a:r>
              <a:rPr lang="ko-KR" altLang="en-US" dirty="0"/>
              <a:t>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704925"/>
            <a:ext cx="11260802" cy="4153073"/>
          </a:xfrm>
        </p:spPr>
        <p:txBody>
          <a:bodyPr/>
          <a:lstStyle/>
          <a:p>
            <a:r>
              <a:rPr lang="ko-KR" altLang="en-US" dirty="0"/>
              <a:t>오렌지색 </a:t>
            </a:r>
            <a:r>
              <a:rPr lang="en-US" altLang="ko-KR" dirty="0"/>
              <a:t>div(100 x 100)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오른쪽</a:t>
            </a:r>
            <a:r>
              <a:rPr lang="en-US" altLang="ko-KR" dirty="0"/>
              <a:t>(300 x 100)</a:t>
            </a:r>
            <a:r>
              <a:rPr lang="ko-KR" altLang="en-US" dirty="0"/>
              <a:t>과 같이 변하도록 만들어 주세요</a:t>
            </a:r>
            <a:endParaRPr lang="en-US" altLang="ko-KR" dirty="0"/>
          </a:p>
          <a:p>
            <a:r>
              <a:rPr lang="ko-KR" altLang="en-US" dirty="0"/>
              <a:t>배경색은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 넓이 값은 </a:t>
            </a:r>
            <a:r>
              <a:rPr lang="en-US" altLang="ko-KR" dirty="0"/>
              <a:t>3</a:t>
            </a:r>
            <a:r>
              <a:rPr lang="ko-KR" altLang="en-US" dirty="0"/>
              <a:t>초에 걸쳐 변화가 일어나야 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744D2-651A-A645-83DD-AAA1A6A2E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87"/>
          <a:stretch/>
        </p:blipFill>
        <p:spPr>
          <a:xfrm>
            <a:off x="510988" y="1328391"/>
            <a:ext cx="1619476" cy="1129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B6410E-DCA3-46CB-87BF-A26779D8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22" y="1328391"/>
            <a:ext cx="3248478" cy="12384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1904774" y="1575866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630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(Transform)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8D6A3-AB6E-0243-1676-B9DBD03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11962"/>
            <a:ext cx="10244831" cy="56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93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AA170-4E5F-CAA6-874C-78ECAD30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336403"/>
            <a:ext cx="9820275" cy="24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386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A7C96-BAAB-4FDF-8A3C-D1003B3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53" y="635586"/>
            <a:ext cx="10373694" cy="5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2EC27-E06C-65AF-37C7-94B52C44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600221"/>
            <a:ext cx="10125075" cy="56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59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B5A3D-DDE2-9A60-84D6-D97531B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302168"/>
            <a:ext cx="9972675" cy="4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36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4507-A1AB-F344-D72D-FBB604D0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1525"/>
            <a:ext cx="10420350" cy="54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33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646E-A2C9-61E8-08F0-A85BBA499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00085"/>
            <a:ext cx="10753725" cy="54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63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42154-1B19-7F6F-C289-3ABAF02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31905"/>
            <a:ext cx="10306050" cy="45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551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A2EB4C-FE03-4C34-A4C1-AA356E70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" y="854066"/>
            <a:ext cx="10604101" cy="51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02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D3EC4-83A9-FE7D-1DB6-C429C799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3" y="2009552"/>
            <a:ext cx="4769853" cy="25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90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CB2F0A-100D-2102-DB56-AF75201B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013264"/>
            <a:ext cx="9163050" cy="28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63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7DC22-F266-449A-7122-BD90FBB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564209"/>
            <a:ext cx="8258940" cy="37295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CFFC94-986B-838E-DA44-3B590D63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511838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A23C5-A8A1-0A44-6D69-FC55F86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805039"/>
            <a:ext cx="10067925" cy="5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46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30E34-D396-E34C-1844-2DEFB5F5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8" y="1534519"/>
            <a:ext cx="7706363" cy="37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212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917619-12EF-BCAA-DE9E-529C3C7F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1" y="790659"/>
            <a:ext cx="10815638" cy="52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78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트랜스폼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1000"/>
            <a:ext cx="11260802" cy="266699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각각 오렌지색 </a:t>
            </a:r>
            <a:r>
              <a:rPr lang="en-US" altLang="ko-KR" dirty="0"/>
              <a:t>div </a:t>
            </a:r>
            <a:r>
              <a:rPr lang="ko-KR" altLang="en-US" dirty="0"/>
              <a:t>요소에 마우스가 </a:t>
            </a:r>
            <a:r>
              <a:rPr lang="en-US" altLang="ko-KR" dirty="0"/>
              <a:t>hover </a:t>
            </a:r>
            <a:r>
              <a:rPr lang="ko-KR" altLang="en-US" dirty="0"/>
              <a:t>되면 위와 같이 변화하는 코드를 작성해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포지션 개념을 이용해서 오렌지 </a:t>
            </a:r>
            <a:r>
              <a:rPr lang="en-US" altLang="ko-KR" dirty="0"/>
              <a:t>div </a:t>
            </a:r>
            <a:r>
              <a:rPr lang="ko-KR" altLang="en-US" dirty="0"/>
              <a:t>요소 아래에 위치하는 하늘색 </a:t>
            </a:r>
            <a:r>
              <a:rPr lang="en-US" altLang="ko-KR" dirty="0"/>
              <a:t>div </a:t>
            </a:r>
            <a:r>
              <a:rPr lang="ko-KR" altLang="en-US" dirty="0"/>
              <a:t>요소도 작성해 주세요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2529303" y="2247712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2243A-F21F-28A6-3C9B-5A6EAC7B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70" y="1070840"/>
            <a:ext cx="1686160" cy="1552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4E9CDE-93F0-E5F2-0A06-F95C51BF7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2"/>
          <a:stretch/>
        </p:blipFill>
        <p:spPr>
          <a:xfrm>
            <a:off x="3452696" y="2571735"/>
            <a:ext cx="1676634" cy="1343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4B34D2-0B49-238A-1C8A-E3A9A3B96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8" y="1114208"/>
            <a:ext cx="173379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74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B8AC2-770C-6612-3B50-7E9CB503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</a:rPr>
              <a:t>Responsive</a:t>
            </a:r>
            <a:br>
              <a:rPr lang="en-US" altLang="ko-KR" sz="9600" dirty="0">
                <a:solidFill>
                  <a:schemeClr val="accent2"/>
                </a:solidFill>
              </a:rPr>
            </a:br>
            <a:r>
              <a:rPr lang="en-US" altLang="ko-KR" sz="9600" dirty="0">
                <a:solidFill>
                  <a:schemeClr val="accent2"/>
                </a:solidFill>
              </a:rPr>
              <a:t>Web</a:t>
            </a:r>
            <a:endParaRPr lang="ko-KR" altLang="en-US" sz="9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34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반응형 웹 </a:t>
            </a:r>
            <a:r>
              <a:rPr lang="ko-KR" altLang="en-US" dirty="0"/>
              <a:t>디자인 예시들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카카오 </a:t>
            </a:r>
            <a:r>
              <a:rPr lang="ko-KR" altLang="en-US" dirty="0" err="1"/>
              <a:t>모빌리티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https://www.kakaomobility.com/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삼성 뉴스 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https://news.samsung.com/kr/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워드 프레스 사용</a:t>
            </a:r>
            <a:endParaRPr lang="en-US" altLang="ko-KR" dirty="0"/>
          </a:p>
          <a:p>
            <a:r>
              <a:rPr lang="ko-KR" altLang="en-US" dirty="0"/>
              <a:t>네이버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https://m.naver.com/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https://naver.com/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>
                <a:solidFill>
                  <a:schemeClr val="accent2"/>
                </a:solidFill>
              </a:rPr>
              <a:t>반응형</a:t>
            </a:r>
            <a:r>
              <a:rPr lang="ko-KR" altLang="en-US" dirty="0"/>
              <a:t>이 필요할까요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LG PC 모니터 | 27MP400 | LG전자">
            <a:extLst>
              <a:ext uri="{FF2B5EF4-FFF2-40B4-BE49-F238E27FC236}">
                <a16:creationId xmlns:a16="http://schemas.microsoft.com/office/drawing/2014/main" id="{9DA663E5-2FDF-44D9-F3E2-5EF61EEB0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1" b="16034"/>
          <a:stretch/>
        </p:blipFill>
        <p:spPr bwMode="auto">
          <a:xfrm>
            <a:off x="387360" y="4090982"/>
            <a:ext cx="3991429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T부터 OLED까지 디스플레이의 역사와 미래">
            <a:extLst>
              <a:ext uri="{FF2B5EF4-FFF2-40B4-BE49-F238E27FC236}">
                <a16:creationId xmlns:a16="http://schemas.microsoft.com/office/drawing/2014/main" id="{2125D7E2-4CEF-689E-7529-910EC22C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1" y="1519462"/>
            <a:ext cx="2658845" cy="23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at Benefits of Responsive Web Design | iExperto">
            <a:extLst>
              <a:ext uri="{FF2B5EF4-FFF2-40B4-BE49-F238E27FC236}">
                <a16:creationId xmlns:a16="http://schemas.microsoft.com/office/drawing/2014/main" id="{8A990697-DBF5-E15F-97A1-8AA4362A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71" y="1968268"/>
            <a:ext cx="54903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47033C0-E14D-E3BF-F7E3-A58FD12DE56E}"/>
              </a:ext>
            </a:extLst>
          </p:cNvPr>
          <p:cNvSpPr/>
          <p:nvPr/>
        </p:nvSpPr>
        <p:spPr>
          <a:xfrm rot="16200000" flipV="1">
            <a:off x="3402319" y="3319697"/>
            <a:ext cx="3765176" cy="7261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8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274D7-D744-B6F3-6E02-2CEFCAE5CB55}"/>
              </a:ext>
            </a:extLst>
          </p:cNvPr>
          <p:cNvSpPr txBox="1"/>
          <p:nvPr/>
        </p:nvSpPr>
        <p:spPr>
          <a:xfrm>
            <a:off x="0" y="2625209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https://youtu.be/bdWnD6VqLAs</a:t>
            </a:r>
            <a:endParaRPr lang="ko-KR" altLang="en-US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6510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짤 뜻, 짤방 뜻 핵심정리~!">
            <a:extLst>
              <a:ext uri="{FF2B5EF4-FFF2-40B4-BE49-F238E27FC236}">
                <a16:creationId xmlns:a16="http://schemas.microsoft.com/office/drawing/2014/main" id="{09D36932-B5C8-DEEF-EB7C-A23577B0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97" y="1050131"/>
            <a:ext cx="6604406" cy="47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2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Viewport!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탄생</a:t>
            </a:r>
            <a:r>
              <a:rPr lang="en-US" altLang="ko-KR" dirty="0"/>
              <a:t>! Viewport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기기마다 화면 사이즈가 다르기 때문에 기기에 맞춰 디자인을 하기 위한 크기 요소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디바이스 화면 크기를 고려하여 사용자에게 최적화 된 웹페이지 제공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 기본 코드를 생성해 보세요</a:t>
            </a:r>
            <a:r>
              <a:rPr lang="en-US" altLang="ko-KR" dirty="0"/>
              <a:t>! Meta </a:t>
            </a:r>
            <a:r>
              <a:rPr lang="ko-KR" altLang="en-US" dirty="0"/>
              <a:t>태그가 보이나요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830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19122-5EA4-5B01-7FA7-8161DE9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6" y="1420115"/>
            <a:ext cx="7544187" cy="46111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개별 속성 정리</a:t>
            </a:r>
          </a:p>
        </p:txBody>
      </p:sp>
    </p:spTree>
    <p:extLst>
      <p:ext uri="{BB962C8B-B14F-4D97-AF65-F5344CB8AC3E}">
        <p14:creationId xmlns:p14="http://schemas.microsoft.com/office/powerpoint/2010/main" val="22379234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port란?">
            <a:extLst>
              <a:ext uri="{FF2B5EF4-FFF2-40B4-BE49-F238E27FC236}">
                <a16:creationId xmlns:a16="http://schemas.microsoft.com/office/drawing/2014/main" id="{3386E71D-E386-3B53-1156-FDA2B5A3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701" y="1293019"/>
            <a:ext cx="6414597" cy="42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491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] ViewPort란?">
            <a:extLst>
              <a:ext uri="{FF2B5EF4-FFF2-40B4-BE49-F238E27FC236}">
                <a16:creationId xmlns:a16="http://schemas.microsoft.com/office/drawing/2014/main" id="{9915EB1D-2A14-8C9B-64B7-07BBE29A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460" y="1288735"/>
            <a:ext cx="2730438" cy="42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/CSS] 화면크기와 viewport(뷰포트) : 네이버 블로그">
            <a:extLst>
              <a:ext uri="{FF2B5EF4-FFF2-40B4-BE49-F238E27FC236}">
                <a16:creationId xmlns:a16="http://schemas.microsoft.com/office/drawing/2014/main" id="{5AC6F6C7-CDC9-A845-4F9F-82A60E88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18" y="1645444"/>
            <a:ext cx="5743655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053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@media</a:t>
            </a:r>
            <a:r>
              <a:rPr lang="en-US" altLang="ko-KR" dirty="0"/>
              <a:t> (</a:t>
            </a:r>
            <a:r>
              <a:rPr lang="ko-KR" altLang="en-US" dirty="0"/>
              <a:t>미디어 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서로 다른 미디어 타입</a:t>
            </a:r>
            <a:r>
              <a:rPr lang="en-US" altLang="ko-KR" dirty="0"/>
              <a:t>(</a:t>
            </a:r>
            <a:r>
              <a:rPr lang="ko-KR" altLang="en-US" dirty="0"/>
              <a:t>디바이스 화면</a:t>
            </a:r>
            <a:r>
              <a:rPr lang="en-US" altLang="ko-KR" dirty="0"/>
              <a:t>)</a:t>
            </a:r>
            <a:r>
              <a:rPr lang="ko-KR" altLang="en-US" dirty="0"/>
              <a:t>에 따라 별도의 </a:t>
            </a:r>
            <a:r>
              <a:rPr lang="en-US" altLang="ko-KR" dirty="0"/>
              <a:t>CSS</a:t>
            </a:r>
            <a:r>
              <a:rPr lang="ko-KR" altLang="en-US" dirty="0"/>
              <a:t>를 지정하게 하는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49D12-541A-6710-89C1-5B0734AF4FFF}"/>
              </a:ext>
            </a:extLst>
          </p:cNvPr>
          <p:cNvSpPr txBox="1"/>
          <p:nvPr/>
        </p:nvSpPr>
        <p:spPr>
          <a:xfrm>
            <a:off x="838200" y="2969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435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813142" y="2498710"/>
            <a:ext cx="1056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미디어유형</a:t>
            </a:r>
            <a:r>
              <a:rPr lang="ko-KR" altLang="en-US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48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55B15-E4DE-1AF2-C697-89387C54DBC7}"/>
              </a:ext>
            </a:extLst>
          </p:cNvPr>
          <p:cNvSpPr txBox="1"/>
          <p:nvPr/>
        </p:nvSpPr>
        <p:spPr>
          <a:xfrm>
            <a:off x="3872474" y="1438450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화면 크기에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따른 </a:t>
            </a:r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950F4-F1E8-59FA-AC02-C65A75304B71}"/>
              </a:ext>
            </a:extLst>
          </p:cNvPr>
          <p:cNvSpPr txBox="1"/>
          <p:nvPr/>
        </p:nvSpPr>
        <p:spPr>
          <a:xfrm>
            <a:off x="2344009" y="4003286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 유형 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All(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Print(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인쇄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Screen(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AE27B-B204-026A-8394-BF14825886C9}"/>
              </a:ext>
            </a:extLst>
          </p:cNvPr>
          <p:cNvSpPr txBox="1"/>
          <p:nvPr/>
        </p:nvSpPr>
        <p:spPr>
          <a:xfrm>
            <a:off x="1246752" y="4777478"/>
            <a:ext cx="969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min(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최소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max(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최대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528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388348" y="1158059"/>
            <a:ext cx="11415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screen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(max-width: 480px)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12729-D36C-6B39-B078-7E65ACDD5E7B}"/>
              </a:ext>
            </a:extLst>
          </p:cNvPr>
          <p:cNvSpPr txBox="1"/>
          <p:nvPr/>
        </p:nvSpPr>
        <p:spPr>
          <a:xfrm>
            <a:off x="721772" y="3952059"/>
            <a:ext cx="1074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print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(min-width: 481px)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70FE7-5A10-1C2F-8169-68555F456900}"/>
              </a:ext>
            </a:extLst>
          </p:cNvPr>
          <p:cNvSpPr txBox="1"/>
          <p:nvPr/>
        </p:nvSpPr>
        <p:spPr>
          <a:xfrm>
            <a:off x="1182634" y="2259610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이하일 경우 화면에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76A45-E461-EB59-A155-ACAFB4C2FFCB}"/>
              </a:ext>
            </a:extLst>
          </p:cNvPr>
          <p:cNvSpPr txBox="1"/>
          <p:nvPr/>
        </p:nvSpPr>
        <p:spPr>
          <a:xfrm>
            <a:off x="1182634" y="5121287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이상일 경우 인쇄에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6483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미디어 쿼리 사용하기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ko-KR" altLang="en-US" dirty="0">
                <a:solidFill>
                  <a:srgbClr val="00B050"/>
                </a:solidFill>
              </a:rPr>
              <a:t>미디어 쿼리 실습</a:t>
            </a:r>
            <a:r>
              <a:rPr lang="en-US" altLang="ko-KR" dirty="0">
                <a:solidFill>
                  <a:srgbClr val="00B050"/>
                </a:solidFill>
              </a:rPr>
              <a:t>&lt;/p&gt; 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넓이 </a:t>
            </a:r>
            <a:r>
              <a:rPr lang="en-US" altLang="ko-KR" dirty="0">
                <a:solidFill>
                  <a:schemeClr val="accent2"/>
                </a:solidFill>
              </a:rPr>
              <a:t>500px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500px </a:t>
            </a:r>
            <a:r>
              <a:rPr lang="ko-KR" altLang="en-US" dirty="0"/>
              <a:t>이상일 경우 </a:t>
            </a:r>
            <a:r>
              <a:rPr lang="en-US" altLang="ko-KR" dirty="0"/>
              <a:t>&lt;body&gt; </a:t>
            </a:r>
            <a:r>
              <a:rPr lang="ko-KR" altLang="en-US" dirty="0"/>
              <a:t>태그의 배경색이 하늘색</a:t>
            </a:r>
            <a:r>
              <a:rPr lang="en-US" altLang="ko-KR" dirty="0"/>
              <a:t>, 300px </a:t>
            </a:r>
            <a:r>
              <a:rPr lang="ko-KR" altLang="en-US" dirty="0"/>
              <a:t>이하일 경우 배경색이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높이 </a:t>
            </a:r>
            <a:r>
              <a:rPr lang="en-US" altLang="ko-KR" dirty="0">
                <a:solidFill>
                  <a:schemeClr val="accent2"/>
                </a:solidFill>
              </a:rPr>
              <a:t>300px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300px </a:t>
            </a:r>
            <a:r>
              <a:rPr lang="ko-KR" altLang="en-US" dirty="0"/>
              <a:t>이하일 경우 </a:t>
            </a:r>
            <a:r>
              <a:rPr lang="en-US" altLang="ko-KR" dirty="0"/>
              <a:t>&lt;p&gt; </a:t>
            </a:r>
            <a:r>
              <a:rPr lang="ko-KR" altLang="en-US" dirty="0"/>
              <a:t>태그의 폰트 사이즈를 변경 하고</a:t>
            </a:r>
            <a:r>
              <a:rPr lang="en-US" altLang="ko-KR" dirty="0"/>
              <a:t>, 500px </a:t>
            </a:r>
            <a:r>
              <a:rPr lang="ko-KR" altLang="en-US" dirty="0"/>
              <a:t>이상일 경우 배경색이 초록색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848252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338E1F-1181-C07F-D696-535CBC585A7B}"/>
              </a:ext>
            </a:extLst>
          </p:cNvPr>
          <p:cNvSpPr txBox="1"/>
          <p:nvPr/>
        </p:nvSpPr>
        <p:spPr>
          <a:xfrm>
            <a:off x="2089150" y="5353174"/>
            <a:ext cx="801370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https://gs.statcounter.com/</a:t>
            </a:r>
            <a:endParaRPr lang="en-US" altLang="ko-KR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26" name="Picture 2" descr="갤럭시와 함께 한 여정, 그리고 미래 – Samsung Newsroom Korea">
            <a:extLst>
              <a:ext uri="{FF2B5EF4-FFF2-40B4-BE49-F238E27FC236}">
                <a16:creationId xmlns:a16="http://schemas.microsoft.com/office/drawing/2014/main" id="{0AF6750F-D11E-6877-D73F-8ED84B55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617404"/>
            <a:ext cx="80867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7828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716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334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4445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아니 진짜 어휴 진짜 - 오버워치 카테고리">
            <a:extLst>
              <a:ext uri="{FF2B5EF4-FFF2-40B4-BE49-F238E27FC236}">
                <a16:creationId xmlns:a16="http://schemas.microsoft.com/office/drawing/2014/main" id="{A7917D7B-F346-6916-E3AC-9C6A260A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2849562"/>
            <a:ext cx="3429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Padding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3CAE6-D1B6-2172-97F3-7FF39CE4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89" y="1330822"/>
            <a:ext cx="8711422" cy="4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A6F48-20CD-53DF-FD1E-500084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454980"/>
            <a:ext cx="10067354" cy="5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속성</a:t>
            </a:r>
          </a:p>
        </p:txBody>
      </p:sp>
    </p:spTree>
    <p:extLst>
      <p:ext uri="{BB962C8B-B14F-4D97-AF65-F5344CB8AC3E}">
        <p14:creationId xmlns:p14="http://schemas.microsoft.com/office/powerpoint/2010/main" val="36659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87284-DDDA-96CC-EDCF-0001DE53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46" y="1725094"/>
            <a:ext cx="8004305" cy="36563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12B9E51-FB0A-72FC-BD53-9970669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4098083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개별 속성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3B05E-313D-70C9-FBB2-AB76D01F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3" y="1874597"/>
            <a:ext cx="6788731" cy="4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30EBF2-64C4-0E4C-89E3-43B94479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4" y="285750"/>
            <a:ext cx="332619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799821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27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600834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15020-B322-91A7-62B7-1E0EF481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2" y="1679520"/>
            <a:ext cx="6838215" cy="3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35A1B-090C-EC1A-B21A-4795BF21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60" y="1625879"/>
            <a:ext cx="7835880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95A0D-6ACF-BE34-2BF8-A8BF2717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021049"/>
            <a:ext cx="7606573" cy="4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99" y="1355726"/>
            <a:ext cx="4782217" cy="467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587AD-133F-CFAC-D057-FBDE1200C0A8}"/>
              </a:ext>
            </a:extLst>
          </p:cNvPr>
          <p:cNvSpPr txBox="1"/>
          <p:nvPr/>
        </p:nvSpPr>
        <p:spPr>
          <a:xfrm>
            <a:off x="523783" y="1355726"/>
            <a:ext cx="40101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94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818C2-4723-B02B-814E-F2691C46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" y="859950"/>
            <a:ext cx="10609943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198686-853F-63B0-847A-40CBFDED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7" y="1005524"/>
            <a:ext cx="7258905" cy="48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3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878114" y="2858633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0"/>
          <a:stretch/>
        </p:blipFill>
        <p:spPr bwMode="auto">
          <a:xfrm>
            <a:off x="878114" y="2858634"/>
            <a:ext cx="4651829" cy="26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878114" y="1536018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cover;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B592-B05D-EA7B-DEA7-FBEF880E15C5}"/>
              </a:ext>
            </a:extLst>
          </p:cNvPr>
          <p:cNvSpPr/>
          <p:nvPr/>
        </p:nvSpPr>
        <p:spPr>
          <a:xfrm>
            <a:off x="6662057" y="2858632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브라보 라이언">
            <a:extLst>
              <a:ext uri="{FF2B5EF4-FFF2-40B4-BE49-F238E27FC236}">
                <a16:creationId xmlns:a16="http://schemas.microsoft.com/office/drawing/2014/main" id="{9E4A241D-8BC2-2263-B360-642C8C5E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7"/>
          <a:stretch/>
        </p:blipFill>
        <p:spPr bwMode="auto">
          <a:xfrm>
            <a:off x="6662057" y="2858633"/>
            <a:ext cx="2772229" cy="26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A116F-EA3D-D2D1-606F-D18F609238F8}"/>
              </a:ext>
            </a:extLst>
          </p:cNvPr>
          <p:cNvSpPr/>
          <p:nvPr/>
        </p:nvSpPr>
        <p:spPr>
          <a:xfrm>
            <a:off x="6662057" y="1536017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contain;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68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8DCA8-5AE5-ADEE-9C12-C173704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9" y="1272022"/>
            <a:ext cx="9698642" cy="43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7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83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51F6-E61D-38E4-7A77-3D79321A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margin</a:t>
            </a:r>
            <a:r>
              <a:rPr lang="ko-KR" altLang="en-US" dirty="0"/>
              <a:t>은 크게 남기는 쪽으로 기운다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FBA02A-A1CF-7096-0DAE-D9A1B886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4" y="1420427"/>
            <a:ext cx="5833474" cy="1769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블록 요소의 </a:t>
            </a:r>
            <a:r>
              <a:rPr lang="en-US" altLang="ko-KR" dirty="0"/>
              <a:t>margin </a:t>
            </a:r>
            <a:r>
              <a:rPr lang="ko-KR" altLang="en-US" dirty="0"/>
              <a:t>이 겹칠   경우 </a:t>
            </a:r>
            <a:r>
              <a:rPr lang="en-US" altLang="ko-KR" dirty="0"/>
              <a:t>margin</a:t>
            </a:r>
            <a:r>
              <a:rPr lang="ko-KR" altLang="en-US" dirty="0"/>
              <a:t>의 값이 큰 쪽만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724FD-482F-9709-32C9-511810EB4122}"/>
              </a:ext>
            </a:extLst>
          </p:cNvPr>
          <p:cNvSpPr txBox="1"/>
          <p:nvPr/>
        </p:nvSpPr>
        <p:spPr>
          <a:xfrm>
            <a:off x="6584140" y="1659393"/>
            <a:ext cx="4345577" cy="4339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 &amp; Block &amp;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Inlineblock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lawngreen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52AD7-01BA-8B04-3440-939F361E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6" y="3004642"/>
            <a:ext cx="2339835" cy="3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7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663618-512C-158A-B808-7535A5F0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36" y="1476043"/>
            <a:ext cx="3305636" cy="2791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FC97A-4699-26BD-5127-273FDB33425A}"/>
              </a:ext>
            </a:extLst>
          </p:cNvPr>
          <p:cNvSpPr txBox="1"/>
          <p:nvPr/>
        </p:nvSpPr>
        <p:spPr>
          <a:xfrm>
            <a:off x="4505608" y="155449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5864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378F0-0762-1F40-CE8E-324D0D76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521406"/>
            <a:ext cx="10842172" cy="5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36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CAA3D-D2F2-8609-A32C-8E039F4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362014"/>
            <a:ext cx="10729817" cy="61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9FBD1-2F98-8387-B13E-08BB984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06111"/>
            <a:ext cx="11002337" cy="6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2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B5401-4976-F6DD-146C-956D8A86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7271"/>
            <a:ext cx="11306629" cy="60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6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D107D5-A844-1F8C-2505-19D78CA8B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92273" y="1328391"/>
            <a:ext cx="6697010" cy="4877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A2444-DA1D-8D3E-6632-2CC195A531B8}"/>
              </a:ext>
            </a:extLst>
          </p:cNvPr>
          <p:cNvSpPr txBox="1"/>
          <p:nvPr/>
        </p:nvSpPr>
        <p:spPr>
          <a:xfrm>
            <a:off x="7660307" y="1328391"/>
            <a:ext cx="3614057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4rem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D4251097-BE0E-B55E-EFA0-8DB18BEE2D28}"/>
              </a:ext>
            </a:extLst>
          </p:cNvPr>
          <p:cNvSpPr txBox="1">
            <a:spLocks/>
          </p:cNvSpPr>
          <p:nvPr/>
        </p:nvSpPr>
        <p:spPr>
          <a:xfrm>
            <a:off x="7389282" y="3498285"/>
            <a:ext cx="4116917" cy="3214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20 x 20 rem</a:t>
            </a:r>
          </a:p>
          <a:p>
            <a:r>
              <a:rPr lang="en-US" altLang="ko-KR" dirty="0"/>
              <a:t>2 ~ 5</a:t>
            </a:r>
            <a:r>
              <a:rPr lang="ko-KR" altLang="en-US" dirty="0"/>
              <a:t>는 </a:t>
            </a:r>
            <a:r>
              <a:rPr lang="en-US" altLang="ko-KR" dirty="0"/>
              <a:t>10 x 10 rem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376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Width, Height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7502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2DF56D-A4EE-5A23-A349-66E7E482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6" y="1446177"/>
            <a:ext cx="10937966" cy="3607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D48BD-B17C-0690-F828-AC2336AE3EF7}"/>
              </a:ext>
            </a:extLst>
          </p:cNvPr>
          <p:cNvSpPr txBox="1"/>
          <p:nvPr/>
        </p:nvSpPr>
        <p:spPr>
          <a:xfrm>
            <a:off x="853440" y="1680511"/>
            <a:ext cx="4380412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1660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동일한 것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13">
            <a:extLst>
              <a:ext uri="{FF2B5EF4-FFF2-40B4-BE49-F238E27FC236}">
                <a16:creationId xmlns:a16="http://schemas.microsoft.com/office/drawing/2014/main" id="{AF991D77-B849-5A3D-8ABD-D0C63BC8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ko-KR" altLang="en-US" dirty="0"/>
              <a:t>라이언이 스크롤에도 따라 다닐 수 있도록 만들어 주세요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Div</a:t>
            </a:r>
            <a:r>
              <a:rPr lang="ko-KR" altLang="en-US" dirty="0"/>
              <a:t> 에 </a:t>
            </a:r>
            <a:r>
              <a:rPr lang="en-US" altLang="ko-KR" dirty="0"/>
              <a:t>CSS </a:t>
            </a:r>
            <a:r>
              <a:rPr lang="ko-KR" altLang="en-US" dirty="0"/>
              <a:t>속성과 값을 추가하여 위와 동일하게 구현해 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154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AADF5-5CDD-D1FB-1A33-FEE0B935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492514"/>
            <a:ext cx="11001829" cy="5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40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DFA6-EB2F-224A-08DA-150555D4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" y="334304"/>
            <a:ext cx="10999926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6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553C8-A116-45CC-F755-04F90932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500399"/>
            <a:ext cx="10992199" cy="5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04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9AF6C-D169-7992-EEEE-8D366C0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75"/>
            <a:ext cx="12192000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3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애벌레 만들기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12F71-B59D-C235-8F4D-0E8D38C5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28" y="1502563"/>
            <a:ext cx="6937334" cy="43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806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288CC-EFB0-EB06-BDDE-0DFF68D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88701"/>
            <a:ext cx="11408229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6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21B9-E1A9-E179-328D-53B627B2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7" y="254961"/>
            <a:ext cx="10321432" cy="6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4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92175-88DF-A868-D5BC-9614591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260627"/>
            <a:ext cx="11858171" cy="43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69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</TotalTime>
  <Words>1089</Words>
  <Application>Microsoft Office PowerPoint</Application>
  <PresentationFormat>와이드스크린</PresentationFormat>
  <Paragraphs>236</Paragraphs>
  <Slides>169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169</vt:i4>
      </vt:variant>
    </vt:vector>
  </HeadingPairs>
  <TitlesOfParts>
    <vt:vector size="177" baseType="lpstr">
      <vt:lpstr>Calibri</vt:lpstr>
      <vt:lpstr>ROKAF SLAB SERIF MEDIUM</vt:lpstr>
      <vt:lpstr>강한공군체 Medium</vt:lpstr>
      <vt:lpstr>맑은 고딕</vt:lpstr>
      <vt:lpstr>Arial</vt:lpstr>
      <vt:lpstr>Mosk Bold 700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inline, block, inline-block</vt:lpstr>
      <vt:lpstr>inline padding, 세로는 배경색만?</vt:lpstr>
      <vt:lpstr>margin은 크게 남기는 쪽으로 기운다?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Margin, 단축 속성 정리</vt:lpstr>
      <vt:lpstr>Margin, 개별 속성 정리</vt:lpstr>
      <vt:lpstr>PowerPoint 프레젠테이션</vt:lpstr>
      <vt:lpstr>PowerPoint 프레젠테이션</vt:lpstr>
      <vt:lpstr>PowerPoint 프레젠테이션</vt:lpstr>
      <vt:lpstr>Padding, 단축 속성 정리</vt:lpstr>
      <vt:lpstr>Padding, 개별 속성 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동일한 것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동일한 것 만들기!</vt:lpstr>
      <vt:lpstr>PowerPoint 프레젠테이션</vt:lpstr>
      <vt:lpstr>PowerPoint 프레젠테이션</vt:lpstr>
      <vt:lpstr>PowerPoint 프레젠테이션</vt:lpstr>
      <vt:lpstr>실습, 동일한 것 만들기!</vt:lpstr>
      <vt:lpstr>실습, 동일한 것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애벌레 만들기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Flex 사용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flex 로 헤더 만들기!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트랜지션 속성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트랜스폼 속성 사용하기</vt:lpstr>
      <vt:lpstr>Responsive Web</vt:lpstr>
      <vt:lpstr>반응형 웹 디자인 예시들</vt:lpstr>
      <vt:lpstr>왜? 반응형이 필요할까요?</vt:lpstr>
      <vt:lpstr>PowerPoint 프레젠테이션</vt:lpstr>
      <vt:lpstr>PowerPoint 프레젠테이션</vt:lpstr>
      <vt:lpstr>Viewport!</vt:lpstr>
      <vt:lpstr>PowerPoint 프레젠테이션</vt:lpstr>
      <vt:lpstr>PowerPoint 프레젠테이션</vt:lpstr>
      <vt:lpstr>@media (미디어 쿼리)</vt:lpstr>
      <vt:lpstr>PowerPoint 프레젠테이션</vt:lpstr>
      <vt:lpstr>PowerPoint 프레젠테이션</vt:lpstr>
      <vt:lpstr>실습, 미디어 쿼리 사용하기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216</cp:revision>
  <dcterms:created xsi:type="dcterms:W3CDTF">2022-05-29T13:34:07Z</dcterms:created>
  <dcterms:modified xsi:type="dcterms:W3CDTF">2023-01-31T17:06:31Z</dcterms:modified>
</cp:coreProperties>
</file>